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7"/>
  </p:notesMasterIdLst>
  <p:sldIdLst>
    <p:sldId id="257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5" r:id="rId18"/>
    <p:sldId id="276" r:id="rId19"/>
    <p:sldId id="277" r:id="rId20"/>
    <p:sldId id="278" r:id="rId21"/>
    <p:sldId id="279" r:id="rId22"/>
    <p:sldId id="280" r:id="rId23"/>
    <p:sldId id="281" r:id="rId24"/>
    <p:sldId id="282" r:id="rId25"/>
    <p:sldId id="283" r:id="rId26"/>
    <p:sldId id="284" r:id="rId27"/>
    <p:sldId id="286" r:id="rId28"/>
    <p:sldId id="287" r:id="rId29"/>
    <p:sldId id="288" r:id="rId30"/>
    <p:sldId id="289" r:id="rId31"/>
    <p:sldId id="290" r:id="rId32"/>
    <p:sldId id="291" r:id="rId33"/>
    <p:sldId id="292" r:id="rId34"/>
    <p:sldId id="294" r:id="rId35"/>
    <p:sldId id="295" r:id="rId36"/>
    <p:sldId id="296" r:id="rId37"/>
    <p:sldId id="297" r:id="rId38"/>
    <p:sldId id="298" r:id="rId39"/>
    <p:sldId id="299" r:id="rId40"/>
    <p:sldId id="300" r:id="rId41"/>
    <p:sldId id="301" r:id="rId42"/>
    <p:sldId id="303" r:id="rId43"/>
    <p:sldId id="304" r:id="rId44"/>
    <p:sldId id="305" r:id="rId45"/>
    <p:sldId id="306" r:id="rId46"/>
    <p:sldId id="307" r:id="rId47"/>
    <p:sldId id="308" r:id="rId48"/>
    <p:sldId id="309" r:id="rId49"/>
    <p:sldId id="310" r:id="rId50"/>
    <p:sldId id="311" r:id="rId51"/>
    <p:sldId id="312" r:id="rId52"/>
    <p:sldId id="313" r:id="rId53"/>
    <p:sldId id="314" r:id="rId54"/>
    <p:sldId id="315" r:id="rId55"/>
    <p:sldId id="316" r:id="rId56"/>
    <p:sldId id="317" r:id="rId57"/>
    <p:sldId id="318" r:id="rId58"/>
    <p:sldId id="319" r:id="rId59"/>
    <p:sldId id="320" r:id="rId60"/>
    <p:sldId id="321" r:id="rId61"/>
    <p:sldId id="322" r:id="rId62"/>
    <p:sldId id="323" r:id="rId63"/>
    <p:sldId id="324" r:id="rId64"/>
    <p:sldId id="325" r:id="rId65"/>
    <p:sldId id="326" r:id="rId66"/>
  </p:sldIdLst>
  <p:sldSz cx="12192000" cy="6858000"/>
  <p:notesSz cx="6858000" cy="9144000"/>
  <p:photoAlbum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244665-AC79-4C90-B37B-20A5641F7AAD}" type="datetimeFigureOut">
              <a:rPr lang="en-US" smtClean="0"/>
              <a:t>8/12/2022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116B69-EDF8-4FF1-AA9A-9EE1B98F33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6767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116B69-EDF8-4FF1-AA9A-9EE1B98F333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6124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E29697-DA6D-8C73-039C-10517E94D9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6C668F7-7381-7DB2-74F5-BDD027179C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F350D5-2391-49DF-6240-E212E3037C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00FBC-C75E-41BA-8D31-2AA0F235B923}" type="datetimeFigureOut">
              <a:rPr lang="en-US" smtClean="0"/>
              <a:t>8/12/2022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8F0EE0-8FAB-73F8-A150-E090039F77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37C40A-4DD5-8E6A-7AE2-201C9B40E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F74C2-E838-4D9C-A096-BE806BF296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1331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A5561F-80C7-8551-7536-8A5F3C095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1657EA-1F6B-DF24-E5E8-051A290C96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6940D3-ABFD-7DF8-8C9A-2823433CEC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00FBC-C75E-41BA-8D31-2AA0F235B923}" type="datetimeFigureOut">
              <a:rPr lang="en-US" smtClean="0"/>
              <a:t>8/12/2022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BB10A3-59D3-95F7-2564-961362CC8A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98E83B-E084-B15A-F54D-8BF16C6C09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F74C2-E838-4D9C-A096-BE806BF296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3092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AFAE711-0EFC-ADC0-9473-20AC5D294E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CDC88DE-E365-52E6-8829-1B027BB299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F98D3C-A2C2-EB7A-7861-BCC96B20D7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00FBC-C75E-41BA-8D31-2AA0F235B923}" type="datetimeFigureOut">
              <a:rPr lang="en-US" smtClean="0"/>
              <a:t>8/12/2022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210C73-FA7C-325D-C47A-006C5E6697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5BFA6D-08F7-BBB6-9C12-DC6EAB3A5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F74C2-E838-4D9C-A096-BE806BF296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6976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E2B8DB-C373-2CB8-0182-D53D136AE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FE08B2-88E5-C93E-E1AE-818FE36B7B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2C7CCF-0EEF-F3DD-052D-D95723C481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00FBC-C75E-41BA-8D31-2AA0F235B923}" type="datetimeFigureOut">
              <a:rPr lang="en-US" smtClean="0"/>
              <a:t>8/12/2022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55348E-52F7-4CBB-DE98-F9EBD4F23F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90670E-6F33-B0C5-5FB5-BB8B53F5A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F74C2-E838-4D9C-A096-BE806BF296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7938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8D51D-A770-8DF2-B701-12235919E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67987A-7D6C-F2CF-72C8-7CFC6D7331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1EC10D-8730-CDC5-E292-CF1019D816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00FBC-C75E-41BA-8D31-2AA0F235B923}" type="datetimeFigureOut">
              <a:rPr lang="en-US" smtClean="0"/>
              <a:t>8/12/2022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154958-182F-A293-A1F2-F7A57899F4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6F678D-B694-A234-2D47-60FFB79CD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F74C2-E838-4D9C-A096-BE806BF296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5504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A954A-9871-76F8-D619-FD8BD151E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B69AE7-1401-310C-04A2-2E83D96118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F1FF4C-62D2-AE0B-A984-173BF52428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B78ABE-459C-C4A1-9D7D-1544A5D463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00FBC-C75E-41BA-8D31-2AA0F235B923}" type="datetimeFigureOut">
              <a:rPr lang="en-US" smtClean="0"/>
              <a:t>8/12/2022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E7AF2F-246B-B95D-A694-7B38DE82A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B79B2-D481-7412-27F7-223EC2BA72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F74C2-E838-4D9C-A096-BE806BF296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0741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F5BDC6-C987-96A9-41AC-381AA372C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89A322-5CB7-2735-BFDC-AB8AF383E5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B8B0BB-8A13-693F-884E-D7E5D06930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0D4FD88-2AFA-88B0-1078-2863D6D632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4766F16-0FB3-FF13-903A-10F3643A98F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88033E9-D1F1-D374-0453-51EA642BEA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00FBC-C75E-41BA-8D31-2AA0F235B923}" type="datetimeFigureOut">
              <a:rPr lang="en-US" smtClean="0"/>
              <a:t>8/12/2022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3DFB169-73C9-961D-0D41-D70E0482B5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63F1130-8A97-6578-0661-608D994C5C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F74C2-E838-4D9C-A096-BE806BF296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7026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EC35E-54F1-2CC7-6764-84E3D06CC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3D3B02-2FCD-0DC7-63FF-160F48BA6C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00FBC-C75E-41BA-8D31-2AA0F235B923}" type="datetimeFigureOut">
              <a:rPr lang="en-US" smtClean="0"/>
              <a:t>8/12/2022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DCBA06-1B75-5E93-B74F-234B623E8A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4A7F2B-5481-7E08-CD27-3CC61B2B5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F74C2-E838-4D9C-A096-BE806BF296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9488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FFB8CE7-CC62-9F48-AB9E-531569B414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00FBC-C75E-41BA-8D31-2AA0F235B923}" type="datetimeFigureOut">
              <a:rPr lang="en-US" smtClean="0"/>
              <a:t>8/12/2022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596BD2B-D0B8-BE05-789C-CCCCCE1FB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EA287F-31E7-E014-3CD6-6DA367DE3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F74C2-E838-4D9C-A096-BE806BF296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7614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84EA6-9EF6-1095-10CB-F29249BD8C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1701CE-5B1F-A486-DAAC-38B7256EF3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C7BB1E-B2D2-EBB1-7085-7A11E8E1E7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33B055-A15A-AC0C-EBFB-B645F0E64B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00FBC-C75E-41BA-8D31-2AA0F235B923}" type="datetimeFigureOut">
              <a:rPr lang="en-US" smtClean="0"/>
              <a:t>8/12/2022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13A9DF-DE94-B068-4A9E-5A94F48004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A1BD45-B254-8119-F959-76E307ACD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F74C2-E838-4D9C-A096-BE806BF296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3718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35A676-7949-6984-A426-152DD23934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C711415-9BD3-A7B2-EF60-759A215B162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F69C36-5511-A17E-25FD-0284F9299A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44FBF8-95A0-F485-EB79-85B98CCAF3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00FBC-C75E-41BA-8D31-2AA0F235B923}" type="datetimeFigureOut">
              <a:rPr lang="en-US" smtClean="0"/>
              <a:t>8/12/2022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268941-6014-8D5A-55A2-F24883C350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9298CE-A326-265B-2C92-3ADA397BD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F74C2-E838-4D9C-A096-BE806BF296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37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74C9CBD-21BC-5E22-2095-865873F149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63D37A-9586-D51A-97E7-8A7E4902ED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5231A6-84E1-9DE6-DD83-35BDAF0BA8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300FBC-C75E-41BA-8D31-2AA0F235B923}" type="datetimeFigureOut">
              <a:rPr lang="en-US" smtClean="0"/>
              <a:t>8/12/2022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0B7681-E562-5C3A-04FF-F364784EB5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2B71BC-DFA4-7EE5-DD04-F0EBAA394E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CF74C2-E838-4D9C-A096-BE806BF296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7837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aya_League_Answers_-_Final_Round2-01">
            <a:extLst>
              <a:ext uri="{FF2B5EF4-FFF2-40B4-BE49-F238E27FC236}">
                <a16:creationId xmlns:a16="http://schemas.microsoft.com/office/drawing/2014/main" id="{450E2245-5764-95F4-B51F-34366018F40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013" y="-399496"/>
            <a:ext cx="9704387" cy="6858000"/>
          </a:xfrm>
          <a:prstGeom prst="rect">
            <a:avLst/>
          </a:prstGeom>
        </p:spPr>
      </p:pic>
      <p:pic>
        <p:nvPicPr>
          <p:cNvPr id="4" name="Picture 3" descr="Paya_League_Answers_-_Final_Round2-02">
            <a:extLst>
              <a:ext uri="{FF2B5EF4-FFF2-40B4-BE49-F238E27FC236}">
                <a16:creationId xmlns:a16="http://schemas.microsoft.com/office/drawing/2014/main" id="{8647BAB6-1FA9-B130-D84A-233372642F9E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4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49" b="84078"/>
          <a:stretch/>
        </p:blipFill>
        <p:spPr>
          <a:xfrm>
            <a:off x="1243012" y="5406502"/>
            <a:ext cx="9704387" cy="670262"/>
          </a:xfrm>
          <a:prstGeom prst="rect">
            <a:avLst/>
          </a:prstGeom>
        </p:spPr>
      </p:pic>
      <p:pic>
        <p:nvPicPr>
          <p:cNvPr id="5" name="Picture 4" descr="Paya_League_Answers_-_Final_Round2-02">
            <a:extLst>
              <a:ext uri="{FF2B5EF4-FFF2-40B4-BE49-F238E27FC236}">
                <a16:creationId xmlns:a16="http://schemas.microsoft.com/office/drawing/2014/main" id="{287827F4-8D07-BCE8-FBDE-6AD44DD1264D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4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3722"/>
          <a:stretch/>
        </p:blipFill>
        <p:spPr>
          <a:xfrm>
            <a:off x="1243012" y="6325339"/>
            <a:ext cx="9704387" cy="43056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ECFE948-03B5-B615-D904-D135AF199A80}"/>
              </a:ext>
            </a:extLst>
          </p:cNvPr>
          <p:cNvSpPr txBox="1"/>
          <p:nvPr/>
        </p:nvSpPr>
        <p:spPr>
          <a:xfrm>
            <a:off x="3133817" y="6081204"/>
            <a:ext cx="61522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endParaRPr lang="en-US" sz="2000" b="1" dirty="0">
              <a:latin typeface="SansSerif" panose="00000400000000000000" pitchFamily="2" charset="2"/>
              <a:cs typeface="B Nazanin" panose="00000400000000000000" pitchFamily="2" charset="-78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AB0A9D3-A129-6CF6-2C70-87F38E5C24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93" t="16887" r="33048" b="66245"/>
          <a:stretch/>
        </p:blipFill>
        <p:spPr bwMode="auto">
          <a:xfrm>
            <a:off x="3773010" y="5717216"/>
            <a:ext cx="3941685" cy="1140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36EDFF46-E186-F315-B9B3-EDA3B0BEF4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743" t="27388" r="44942" b="66245"/>
          <a:stretch/>
        </p:blipFill>
        <p:spPr bwMode="auto">
          <a:xfrm>
            <a:off x="5592932" y="6083730"/>
            <a:ext cx="985421" cy="430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3AEB8CD-5AEC-7DD5-636E-AA13DF4D9CDC}"/>
              </a:ext>
            </a:extLst>
          </p:cNvPr>
          <p:cNvSpPr/>
          <p:nvPr/>
        </p:nvSpPr>
        <p:spPr>
          <a:xfrm>
            <a:off x="5592932" y="6458504"/>
            <a:ext cx="1145219" cy="333524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21855068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aya_League_Answers_-_Final_Round2-11">
            <a:extLst>
              <a:ext uri="{FF2B5EF4-FFF2-40B4-BE49-F238E27FC236}">
                <a16:creationId xmlns:a16="http://schemas.microsoft.com/office/drawing/2014/main" id="{4F5D979C-05EA-1A24-3337-0CE9CB08BCE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013" y="0"/>
            <a:ext cx="97043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0927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aya_League_Answers_-_Final_Round2-12">
            <a:extLst>
              <a:ext uri="{FF2B5EF4-FFF2-40B4-BE49-F238E27FC236}">
                <a16:creationId xmlns:a16="http://schemas.microsoft.com/office/drawing/2014/main" id="{AD0E796D-84E5-C0C7-F125-3D547D5D426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013" y="0"/>
            <a:ext cx="97043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4213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aya_League_Answers_-_Final_Round2-13">
            <a:extLst>
              <a:ext uri="{FF2B5EF4-FFF2-40B4-BE49-F238E27FC236}">
                <a16:creationId xmlns:a16="http://schemas.microsoft.com/office/drawing/2014/main" id="{37A3F92B-CF83-1421-1F01-2D78BCFA6C5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013" y="0"/>
            <a:ext cx="97043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0890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aya_League_Answers_-_Final_Round2-14">
            <a:extLst>
              <a:ext uri="{FF2B5EF4-FFF2-40B4-BE49-F238E27FC236}">
                <a16:creationId xmlns:a16="http://schemas.microsoft.com/office/drawing/2014/main" id="{39248089-3E18-9314-E4C8-9CDC586AB4D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013" y="0"/>
            <a:ext cx="97043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7824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aya_League_Answers_-_Final_Round2-15">
            <a:extLst>
              <a:ext uri="{FF2B5EF4-FFF2-40B4-BE49-F238E27FC236}">
                <a16:creationId xmlns:a16="http://schemas.microsoft.com/office/drawing/2014/main" id="{8C0D1F0C-09EB-3CA1-817D-3F8D499460D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013" y="0"/>
            <a:ext cx="97043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178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aya_League_Answers_-_Final_Round2-16">
            <a:extLst>
              <a:ext uri="{FF2B5EF4-FFF2-40B4-BE49-F238E27FC236}">
                <a16:creationId xmlns:a16="http://schemas.microsoft.com/office/drawing/2014/main" id="{622F1607-E78B-1ABF-4DBA-9DC86D53CED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013" y="0"/>
            <a:ext cx="97043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7094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aya_League_Answers_-_Final_Round2-17">
            <a:extLst>
              <a:ext uri="{FF2B5EF4-FFF2-40B4-BE49-F238E27FC236}">
                <a16:creationId xmlns:a16="http://schemas.microsoft.com/office/drawing/2014/main" id="{143F9FA8-00FF-AA76-67EA-136DB710FBE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013" y="0"/>
            <a:ext cx="9704387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52FD2CA-156B-71BE-809A-725538023451}"/>
              </a:ext>
            </a:extLst>
          </p:cNvPr>
          <p:cNvSpPr/>
          <p:nvPr/>
        </p:nvSpPr>
        <p:spPr>
          <a:xfrm>
            <a:off x="1642369" y="6185516"/>
            <a:ext cx="1292455" cy="51490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n w="0">
                <a:solidFill>
                  <a:schemeClr val="tx1"/>
                </a:solidFill>
              </a:ln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93C6170-45AF-03EA-81A2-EC02C374F8E5}"/>
              </a:ext>
            </a:extLst>
          </p:cNvPr>
          <p:cNvSpPr/>
          <p:nvPr/>
        </p:nvSpPr>
        <p:spPr>
          <a:xfrm>
            <a:off x="9172113" y="6118934"/>
            <a:ext cx="1292455" cy="51490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n w="0">
                <a:solidFill>
                  <a:schemeClr val="tx1"/>
                </a:solidFill>
              </a:ln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DFEC752-0A6C-81BD-4FD9-D93F92C9901C}"/>
              </a:ext>
            </a:extLst>
          </p:cNvPr>
          <p:cNvSpPr/>
          <p:nvPr/>
        </p:nvSpPr>
        <p:spPr>
          <a:xfrm>
            <a:off x="1136341" y="6027937"/>
            <a:ext cx="9475434" cy="8300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</a:endParaRPr>
          </a:p>
        </p:txBody>
      </p:sp>
      <p:pic>
        <p:nvPicPr>
          <p:cNvPr id="4" name="Picture 3" descr="Paya_League_Answers_-_Final_Round2-18">
            <a:extLst>
              <a:ext uri="{FF2B5EF4-FFF2-40B4-BE49-F238E27FC236}">
                <a16:creationId xmlns:a16="http://schemas.microsoft.com/office/drawing/2014/main" id="{6724ABEB-D06E-BB2B-A380-673CD90B5497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89" b="39377"/>
          <a:stretch/>
        </p:blipFill>
        <p:spPr>
          <a:xfrm>
            <a:off x="2934824" y="4270160"/>
            <a:ext cx="6320763" cy="258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4230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aya_League_Answers_-_Final_Round2-19">
            <a:extLst>
              <a:ext uri="{FF2B5EF4-FFF2-40B4-BE49-F238E27FC236}">
                <a16:creationId xmlns:a16="http://schemas.microsoft.com/office/drawing/2014/main" id="{3681BE76-9D39-D50C-2FB1-024857056F2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013" y="0"/>
            <a:ext cx="97043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9991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aya_League_Answers_-_Final_Round2-20">
            <a:extLst>
              <a:ext uri="{FF2B5EF4-FFF2-40B4-BE49-F238E27FC236}">
                <a16:creationId xmlns:a16="http://schemas.microsoft.com/office/drawing/2014/main" id="{83BB831B-D82F-5BFE-1E2B-AAE88288B6B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013" y="0"/>
            <a:ext cx="97043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7237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aya_League_Answers_-_Final_Round2-21">
            <a:extLst>
              <a:ext uri="{FF2B5EF4-FFF2-40B4-BE49-F238E27FC236}">
                <a16:creationId xmlns:a16="http://schemas.microsoft.com/office/drawing/2014/main" id="{078D62D9-707B-3161-B973-497EBD2945F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013" y="0"/>
            <a:ext cx="97043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3362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aya_League_Answers_-_Final_Round2-03">
            <a:extLst>
              <a:ext uri="{FF2B5EF4-FFF2-40B4-BE49-F238E27FC236}">
                <a16:creationId xmlns:a16="http://schemas.microsoft.com/office/drawing/2014/main" id="{B109FF20-0DBD-D949-7A58-CF1FBCE82BB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013" y="0"/>
            <a:ext cx="97043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6766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aya_League_Answers_-_Final_Round2-22">
            <a:extLst>
              <a:ext uri="{FF2B5EF4-FFF2-40B4-BE49-F238E27FC236}">
                <a16:creationId xmlns:a16="http://schemas.microsoft.com/office/drawing/2014/main" id="{157421A4-B2AC-7EEE-BAF3-D2BC21269F7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013" y="0"/>
            <a:ext cx="97043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3299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aya_League_Answers_-_Final_Round2-23">
            <a:extLst>
              <a:ext uri="{FF2B5EF4-FFF2-40B4-BE49-F238E27FC236}">
                <a16:creationId xmlns:a16="http://schemas.microsoft.com/office/drawing/2014/main" id="{0FB42B0E-0937-3F4A-7D9F-85A35EA3D02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013" y="0"/>
            <a:ext cx="97043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3770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aya_League_Answers_-_Final_Round2-24">
            <a:extLst>
              <a:ext uri="{FF2B5EF4-FFF2-40B4-BE49-F238E27FC236}">
                <a16:creationId xmlns:a16="http://schemas.microsoft.com/office/drawing/2014/main" id="{54CD52C7-1E0A-58F4-EA4A-11AEDE8582F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013" y="0"/>
            <a:ext cx="97043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6542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aya_League_Answers_-_Final_Round2-25">
            <a:extLst>
              <a:ext uri="{FF2B5EF4-FFF2-40B4-BE49-F238E27FC236}">
                <a16:creationId xmlns:a16="http://schemas.microsoft.com/office/drawing/2014/main" id="{B88296E7-AEA2-132E-23BF-1970BF8960A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013" y="0"/>
            <a:ext cx="97043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8285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aya_League_Answers_-_Final_Round2-26">
            <a:extLst>
              <a:ext uri="{FF2B5EF4-FFF2-40B4-BE49-F238E27FC236}">
                <a16:creationId xmlns:a16="http://schemas.microsoft.com/office/drawing/2014/main" id="{DF3F21A2-66C9-D4A6-BA7A-0E8EFCE5C17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013" y="0"/>
            <a:ext cx="97043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9645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aya_League_Answers_-_Final_Round2-27">
            <a:extLst>
              <a:ext uri="{FF2B5EF4-FFF2-40B4-BE49-F238E27FC236}">
                <a16:creationId xmlns:a16="http://schemas.microsoft.com/office/drawing/2014/main" id="{F1D88E55-5E56-448D-2056-1F47148593E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013" y="0"/>
            <a:ext cx="97043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0961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aya_League_Answers_-_Final_Round2-28">
            <a:extLst>
              <a:ext uri="{FF2B5EF4-FFF2-40B4-BE49-F238E27FC236}">
                <a16:creationId xmlns:a16="http://schemas.microsoft.com/office/drawing/2014/main" id="{2A77534F-9D30-BB40-5B25-6E83E743CC9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013" y="0"/>
            <a:ext cx="9704387" cy="6858000"/>
          </a:xfrm>
          <a:prstGeom prst="rect">
            <a:avLst/>
          </a:prstGeom>
        </p:spPr>
      </p:pic>
      <p:pic>
        <p:nvPicPr>
          <p:cNvPr id="4" name="Picture 3" descr="Paya_League_Answers_-_Final_Round2-29">
            <a:extLst>
              <a:ext uri="{FF2B5EF4-FFF2-40B4-BE49-F238E27FC236}">
                <a16:creationId xmlns:a16="http://schemas.microsoft.com/office/drawing/2014/main" id="{53364321-0C28-08ED-9918-E83ADE0E591D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85" b="64423"/>
          <a:stretch/>
        </p:blipFill>
        <p:spPr>
          <a:xfrm>
            <a:off x="2500559" y="5096249"/>
            <a:ext cx="7189294" cy="165078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427C3A7-23A6-71A6-0271-D98562408465}"/>
              </a:ext>
            </a:extLst>
          </p:cNvPr>
          <p:cNvSpPr/>
          <p:nvPr/>
        </p:nvSpPr>
        <p:spPr>
          <a:xfrm>
            <a:off x="1669002" y="6143348"/>
            <a:ext cx="1003177" cy="6036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34C0F75-5479-8DA5-BF39-E7F25743F97E}"/>
              </a:ext>
            </a:extLst>
          </p:cNvPr>
          <p:cNvSpPr/>
          <p:nvPr/>
        </p:nvSpPr>
        <p:spPr>
          <a:xfrm>
            <a:off x="9518233" y="6143348"/>
            <a:ext cx="1003177" cy="6036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20560784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aya_League_Answers_-_Final_Round2-30">
            <a:extLst>
              <a:ext uri="{FF2B5EF4-FFF2-40B4-BE49-F238E27FC236}">
                <a16:creationId xmlns:a16="http://schemas.microsoft.com/office/drawing/2014/main" id="{CFCDCB3E-4659-1358-09FB-33B30E2EF10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013" y="0"/>
            <a:ext cx="97043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1627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aya_League_Answers_-_Final_Round2-31">
            <a:extLst>
              <a:ext uri="{FF2B5EF4-FFF2-40B4-BE49-F238E27FC236}">
                <a16:creationId xmlns:a16="http://schemas.microsoft.com/office/drawing/2014/main" id="{565DBB65-AACF-3B29-0AF3-5FD870ED193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013" y="0"/>
            <a:ext cx="97043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0635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aya_League_Answers_-_Final_Round2-32">
            <a:extLst>
              <a:ext uri="{FF2B5EF4-FFF2-40B4-BE49-F238E27FC236}">
                <a16:creationId xmlns:a16="http://schemas.microsoft.com/office/drawing/2014/main" id="{6AFA1505-C00B-3656-4077-3065FDD4612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013" y="0"/>
            <a:ext cx="97043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5169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aya_League_Answers_-_Final_Round2-04">
            <a:extLst>
              <a:ext uri="{FF2B5EF4-FFF2-40B4-BE49-F238E27FC236}">
                <a16:creationId xmlns:a16="http://schemas.microsoft.com/office/drawing/2014/main" id="{332E66D0-3F61-8AB6-5EEF-C13F0A58021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013" y="0"/>
            <a:ext cx="97043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2481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aya_League_Answers_-_Final_Round2-33">
            <a:extLst>
              <a:ext uri="{FF2B5EF4-FFF2-40B4-BE49-F238E27FC236}">
                <a16:creationId xmlns:a16="http://schemas.microsoft.com/office/drawing/2014/main" id="{2D24FE2A-860C-9FD9-97D1-35D8F098376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013" y="0"/>
            <a:ext cx="97043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7903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aya_League_Answers_-_Final_Round2-34">
            <a:extLst>
              <a:ext uri="{FF2B5EF4-FFF2-40B4-BE49-F238E27FC236}">
                <a16:creationId xmlns:a16="http://schemas.microsoft.com/office/drawing/2014/main" id="{0FB4D38D-E5B5-988E-A8CF-FD4D7A5AAF1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013" y="0"/>
            <a:ext cx="97043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1239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aya_League_Answers_-_Final_Round2-35">
            <a:extLst>
              <a:ext uri="{FF2B5EF4-FFF2-40B4-BE49-F238E27FC236}">
                <a16:creationId xmlns:a16="http://schemas.microsoft.com/office/drawing/2014/main" id="{66238D2C-3301-7DFB-A2CB-682DEBCFC90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013" y="0"/>
            <a:ext cx="97043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7216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aya_League_Answers_-_Final_Round2-36">
            <a:extLst>
              <a:ext uri="{FF2B5EF4-FFF2-40B4-BE49-F238E27FC236}">
                <a16:creationId xmlns:a16="http://schemas.microsoft.com/office/drawing/2014/main" id="{176A4A55-EE0B-EFA4-46B8-5D919C01DB9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013" y="0"/>
            <a:ext cx="9704387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1BAB832-9B14-12DB-1667-48B38AE65BF8}"/>
              </a:ext>
            </a:extLst>
          </p:cNvPr>
          <p:cNvSpPr/>
          <p:nvPr/>
        </p:nvSpPr>
        <p:spPr>
          <a:xfrm>
            <a:off x="1358283" y="6445188"/>
            <a:ext cx="9428086" cy="34622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Paya_League_Answers_-_Final_Round2-37">
            <a:extLst>
              <a:ext uri="{FF2B5EF4-FFF2-40B4-BE49-F238E27FC236}">
                <a16:creationId xmlns:a16="http://schemas.microsoft.com/office/drawing/2014/main" id="{C372FB52-1C80-6E51-CFF7-298AED9F6795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79" b="55313"/>
          <a:stretch/>
        </p:blipFill>
        <p:spPr>
          <a:xfrm>
            <a:off x="3431974" y="5319529"/>
            <a:ext cx="5326463" cy="152515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836805C-13AD-A5A5-3434-0D34E0E857B7}"/>
              </a:ext>
            </a:extLst>
          </p:cNvPr>
          <p:cNvSpPr/>
          <p:nvPr/>
        </p:nvSpPr>
        <p:spPr>
          <a:xfrm>
            <a:off x="1243011" y="6223247"/>
            <a:ext cx="2370201" cy="6036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4C8DE14-373D-7873-FFD4-9CD6C700A9EB}"/>
              </a:ext>
            </a:extLst>
          </p:cNvPr>
          <p:cNvSpPr/>
          <p:nvPr/>
        </p:nvSpPr>
        <p:spPr>
          <a:xfrm>
            <a:off x="8758437" y="6260970"/>
            <a:ext cx="2370201" cy="6036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32320625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aya_League_Answers_-_Final_Round2-38">
            <a:extLst>
              <a:ext uri="{FF2B5EF4-FFF2-40B4-BE49-F238E27FC236}">
                <a16:creationId xmlns:a16="http://schemas.microsoft.com/office/drawing/2014/main" id="{4F272946-962A-65A4-6E28-C2317D1A04E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013" y="0"/>
            <a:ext cx="9704387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E82D1E6-E51B-2F92-95DD-5F4018D73772}"/>
              </a:ext>
            </a:extLst>
          </p:cNvPr>
          <p:cNvSpPr/>
          <p:nvPr/>
        </p:nvSpPr>
        <p:spPr>
          <a:xfrm>
            <a:off x="1358283" y="6445188"/>
            <a:ext cx="9428086" cy="34622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FC914F-1066-CC5C-CF06-54495A4AEF44}"/>
              </a:ext>
            </a:extLst>
          </p:cNvPr>
          <p:cNvSpPr/>
          <p:nvPr/>
        </p:nvSpPr>
        <p:spPr>
          <a:xfrm>
            <a:off x="1243011" y="6214369"/>
            <a:ext cx="9704387" cy="6036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7773098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aya_League_Answers_-_Final_Round2-39">
            <a:extLst>
              <a:ext uri="{FF2B5EF4-FFF2-40B4-BE49-F238E27FC236}">
                <a16:creationId xmlns:a16="http://schemas.microsoft.com/office/drawing/2014/main" id="{577620EC-6E58-9A5E-4995-1D83673E16C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013" y="0"/>
            <a:ext cx="9704387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E2E39AA-DBE3-BD63-1D7E-C4A0766E4784}"/>
              </a:ext>
            </a:extLst>
          </p:cNvPr>
          <p:cNvSpPr/>
          <p:nvPr/>
        </p:nvSpPr>
        <p:spPr>
          <a:xfrm>
            <a:off x="1243011" y="6516209"/>
            <a:ext cx="9383560" cy="3107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21736350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aya_League_Answers_-_Final_Round2-40">
            <a:extLst>
              <a:ext uri="{FF2B5EF4-FFF2-40B4-BE49-F238E27FC236}">
                <a16:creationId xmlns:a16="http://schemas.microsoft.com/office/drawing/2014/main" id="{90409022-72AE-68D4-DAE2-C02D6CD565F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013" y="0"/>
            <a:ext cx="9704387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10DEF3F-B894-A55F-91B1-343DF2E2B2CB}"/>
              </a:ext>
            </a:extLst>
          </p:cNvPr>
          <p:cNvSpPr/>
          <p:nvPr/>
        </p:nvSpPr>
        <p:spPr>
          <a:xfrm>
            <a:off x="1358283" y="6445188"/>
            <a:ext cx="9428086" cy="34622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E44C580-C52C-A70C-2E49-D0E378F9E9E8}"/>
              </a:ext>
            </a:extLst>
          </p:cNvPr>
          <p:cNvSpPr/>
          <p:nvPr/>
        </p:nvSpPr>
        <p:spPr>
          <a:xfrm>
            <a:off x="1243011" y="6378605"/>
            <a:ext cx="9590706" cy="4483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2870099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aya_League_Answers_-_Final_Round2-41">
            <a:extLst>
              <a:ext uri="{FF2B5EF4-FFF2-40B4-BE49-F238E27FC236}">
                <a16:creationId xmlns:a16="http://schemas.microsoft.com/office/drawing/2014/main" id="{598EBA40-2DEE-9077-A55A-29E04D6B749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013" y="0"/>
            <a:ext cx="97043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70012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aya_League_Answers_-_Final_Round2-42">
            <a:extLst>
              <a:ext uri="{FF2B5EF4-FFF2-40B4-BE49-F238E27FC236}">
                <a16:creationId xmlns:a16="http://schemas.microsoft.com/office/drawing/2014/main" id="{24C9169D-8A04-86B1-ABF8-039D1725B15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013" y="0"/>
            <a:ext cx="97043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6881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aya_League_Answers_-_Final_Round2-43">
            <a:extLst>
              <a:ext uri="{FF2B5EF4-FFF2-40B4-BE49-F238E27FC236}">
                <a16:creationId xmlns:a16="http://schemas.microsoft.com/office/drawing/2014/main" id="{C3E1878B-5F9C-48C5-08E3-F918AF8EEBA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013" y="0"/>
            <a:ext cx="97043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5664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aya_League_Answers_-_Final_Round2-05">
            <a:extLst>
              <a:ext uri="{FF2B5EF4-FFF2-40B4-BE49-F238E27FC236}">
                <a16:creationId xmlns:a16="http://schemas.microsoft.com/office/drawing/2014/main" id="{42E40B70-2B41-D58F-E9E2-A29876CE877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013" y="0"/>
            <a:ext cx="97043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6638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aya_League_Answers_-_Final_Round2-44">
            <a:extLst>
              <a:ext uri="{FF2B5EF4-FFF2-40B4-BE49-F238E27FC236}">
                <a16:creationId xmlns:a16="http://schemas.microsoft.com/office/drawing/2014/main" id="{354BBD27-B056-2F63-B4FF-6DF75D2AAE7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013" y="0"/>
            <a:ext cx="97043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93367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aya_League_Answers_-_Final_Round2-45">
            <a:extLst>
              <a:ext uri="{FF2B5EF4-FFF2-40B4-BE49-F238E27FC236}">
                <a16:creationId xmlns:a16="http://schemas.microsoft.com/office/drawing/2014/main" id="{B0FA4BF8-EE3B-C4A7-E7F6-630B1DF7FF8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013" y="0"/>
            <a:ext cx="9704387" cy="6858000"/>
          </a:xfrm>
          <a:prstGeom prst="rect">
            <a:avLst/>
          </a:prstGeom>
        </p:spPr>
      </p:pic>
      <p:pic>
        <p:nvPicPr>
          <p:cNvPr id="4" name="Picture 3" descr="Paya_League_Answers_-_Final_Round2-46">
            <a:extLst>
              <a:ext uri="{FF2B5EF4-FFF2-40B4-BE49-F238E27FC236}">
                <a16:creationId xmlns:a16="http://schemas.microsoft.com/office/drawing/2014/main" id="{463F8595-3CC9-4083-5AC6-2632E79D6079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74" b="82654"/>
          <a:stretch/>
        </p:blipFill>
        <p:spPr>
          <a:xfrm>
            <a:off x="1243013" y="4944869"/>
            <a:ext cx="9704387" cy="443877"/>
          </a:xfrm>
          <a:prstGeom prst="rect">
            <a:avLst/>
          </a:prstGeom>
        </p:spPr>
      </p:pic>
      <p:pic>
        <p:nvPicPr>
          <p:cNvPr id="5" name="Picture 4" descr="Paya_League_Answers_-_Final_Round2-46">
            <a:extLst>
              <a:ext uri="{FF2B5EF4-FFF2-40B4-BE49-F238E27FC236}">
                <a16:creationId xmlns:a16="http://schemas.microsoft.com/office/drawing/2014/main" id="{60D4EA5F-3AC6-B080-C80D-238A8B019165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20" b="47983"/>
          <a:stretch/>
        </p:blipFill>
        <p:spPr>
          <a:xfrm>
            <a:off x="2868242" y="5335478"/>
            <a:ext cx="6453927" cy="1422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59465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aya_League_Answers_-_Final_Round2-47">
            <a:extLst>
              <a:ext uri="{FF2B5EF4-FFF2-40B4-BE49-F238E27FC236}">
                <a16:creationId xmlns:a16="http://schemas.microsoft.com/office/drawing/2014/main" id="{047B98D0-61E6-5C22-1D33-C50B9EB2077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013" y="0"/>
            <a:ext cx="97043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42550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aya_League_Answers_-_Final_Round2-48">
            <a:extLst>
              <a:ext uri="{FF2B5EF4-FFF2-40B4-BE49-F238E27FC236}">
                <a16:creationId xmlns:a16="http://schemas.microsoft.com/office/drawing/2014/main" id="{657E3213-A981-9B63-2C0B-DFF60C684E1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013" y="0"/>
            <a:ext cx="97043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29739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aya_League_Answers_-_Final_Round2-49">
            <a:extLst>
              <a:ext uri="{FF2B5EF4-FFF2-40B4-BE49-F238E27FC236}">
                <a16:creationId xmlns:a16="http://schemas.microsoft.com/office/drawing/2014/main" id="{C2A328F0-6091-1491-28C4-1B817DDDD4B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013" y="0"/>
            <a:ext cx="97043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16441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aya_League_Answers_-_Final_Round2-50">
            <a:extLst>
              <a:ext uri="{FF2B5EF4-FFF2-40B4-BE49-F238E27FC236}">
                <a16:creationId xmlns:a16="http://schemas.microsoft.com/office/drawing/2014/main" id="{F3910B49-9A00-69F3-0590-4BBCB045182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013" y="0"/>
            <a:ext cx="97043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73048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aya_League_Answers_-_Final_Round2-51">
            <a:extLst>
              <a:ext uri="{FF2B5EF4-FFF2-40B4-BE49-F238E27FC236}">
                <a16:creationId xmlns:a16="http://schemas.microsoft.com/office/drawing/2014/main" id="{0305972E-F465-0566-458C-0BF2DA0ED32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013" y="0"/>
            <a:ext cx="97043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47025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aya_League_Answers_-_Final_Round2-52">
            <a:extLst>
              <a:ext uri="{FF2B5EF4-FFF2-40B4-BE49-F238E27FC236}">
                <a16:creationId xmlns:a16="http://schemas.microsoft.com/office/drawing/2014/main" id="{3FED0CFB-8102-9114-8C45-AE22D74C752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013" y="0"/>
            <a:ext cx="97043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91646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aya_League_Answers_-_Final_Round2-53">
            <a:extLst>
              <a:ext uri="{FF2B5EF4-FFF2-40B4-BE49-F238E27FC236}">
                <a16:creationId xmlns:a16="http://schemas.microsoft.com/office/drawing/2014/main" id="{00EA2756-54C2-9AF2-8975-C31E86A7A20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013" y="0"/>
            <a:ext cx="9704387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51FFCDE-3AFB-C76C-6AF2-E0BA2A57FAED}"/>
              </a:ext>
            </a:extLst>
          </p:cNvPr>
          <p:cNvSpPr/>
          <p:nvPr/>
        </p:nvSpPr>
        <p:spPr>
          <a:xfrm>
            <a:off x="1358283" y="6525087"/>
            <a:ext cx="9428086" cy="26633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488FD36-0759-ACB0-DE89-2C19BA9BA61E}"/>
              </a:ext>
            </a:extLst>
          </p:cNvPr>
          <p:cNvSpPr/>
          <p:nvPr/>
        </p:nvSpPr>
        <p:spPr>
          <a:xfrm>
            <a:off x="1243010" y="6516209"/>
            <a:ext cx="9704387" cy="3107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217477344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aya_League_Answers_-_Final_Round2-54">
            <a:extLst>
              <a:ext uri="{FF2B5EF4-FFF2-40B4-BE49-F238E27FC236}">
                <a16:creationId xmlns:a16="http://schemas.microsoft.com/office/drawing/2014/main" id="{F4F778DE-D74E-A66A-93EA-D29A9EEA3FB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013" y="0"/>
            <a:ext cx="97043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2022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aya_League_Answers_-_Final_Round2-06">
            <a:extLst>
              <a:ext uri="{FF2B5EF4-FFF2-40B4-BE49-F238E27FC236}">
                <a16:creationId xmlns:a16="http://schemas.microsoft.com/office/drawing/2014/main" id="{15B250C1-1001-7BEC-441D-93C2176B6A7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013" y="0"/>
            <a:ext cx="97043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74338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aya_League_Answers_-_Final_Round2-55">
            <a:extLst>
              <a:ext uri="{FF2B5EF4-FFF2-40B4-BE49-F238E27FC236}">
                <a16:creationId xmlns:a16="http://schemas.microsoft.com/office/drawing/2014/main" id="{CE794491-1AE8-023D-6051-941121B2D5B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013" y="0"/>
            <a:ext cx="97043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96789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aya_League_Answers_-_Final_Round2-56">
            <a:extLst>
              <a:ext uri="{FF2B5EF4-FFF2-40B4-BE49-F238E27FC236}">
                <a16:creationId xmlns:a16="http://schemas.microsoft.com/office/drawing/2014/main" id="{79DD5657-04C5-F359-6DA1-B74E6AA8561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013" y="0"/>
            <a:ext cx="97043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90519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aya_League_Answers_-_Final_Round2-57">
            <a:extLst>
              <a:ext uri="{FF2B5EF4-FFF2-40B4-BE49-F238E27FC236}">
                <a16:creationId xmlns:a16="http://schemas.microsoft.com/office/drawing/2014/main" id="{81634EF8-3ADC-2B37-9BC6-CBAB2B2B578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013" y="0"/>
            <a:ext cx="97043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31365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aya_League_Answers_-_Final_Round2-58">
            <a:extLst>
              <a:ext uri="{FF2B5EF4-FFF2-40B4-BE49-F238E27FC236}">
                <a16:creationId xmlns:a16="http://schemas.microsoft.com/office/drawing/2014/main" id="{BCC0A13E-28B0-7996-06D3-74F9AB9D99B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013" y="0"/>
            <a:ext cx="9704387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91CA29F-63FB-5B74-D299-C8E0D950499B}"/>
              </a:ext>
            </a:extLst>
          </p:cNvPr>
          <p:cNvSpPr/>
          <p:nvPr/>
        </p:nvSpPr>
        <p:spPr>
          <a:xfrm>
            <a:off x="1358283" y="6445188"/>
            <a:ext cx="9428086" cy="34622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6DC60C2-570F-7466-A2E3-4E1AA40FF354}"/>
              </a:ext>
            </a:extLst>
          </p:cNvPr>
          <p:cNvSpPr/>
          <p:nvPr/>
        </p:nvSpPr>
        <p:spPr>
          <a:xfrm>
            <a:off x="1358283" y="6378605"/>
            <a:ext cx="9475434" cy="4793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146052104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aya_League_Answers_-_Final_Round2-59">
            <a:extLst>
              <a:ext uri="{FF2B5EF4-FFF2-40B4-BE49-F238E27FC236}">
                <a16:creationId xmlns:a16="http://schemas.microsoft.com/office/drawing/2014/main" id="{0F320893-F244-19E3-2FFC-F54F747201E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013" y="0"/>
            <a:ext cx="97043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80186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aya_League_Answers_-_Final_Round2-60">
            <a:extLst>
              <a:ext uri="{FF2B5EF4-FFF2-40B4-BE49-F238E27FC236}">
                <a16:creationId xmlns:a16="http://schemas.microsoft.com/office/drawing/2014/main" id="{4594C277-9EA0-F59E-BCA7-9CFE8B15720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013" y="0"/>
            <a:ext cx="97043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56447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aya_League_Answers_-_Final_Round2-61">
            <a:extLst>
              <a:ext uri="{FF2B5EF4-FFF2-40B4-BE49-F238E27FC236}">
                <a16:creationId xmlns:a16="http://schemas.microsoft.com/office/drawing/2014/main" id="{48CE0C67-CA56-F17E-BDD8-C5AD6EB8E79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013" y="0"/>
            <a:ext cx="97043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01917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aya_League_Answers_-_Final_Round2-62">
            <a:extLst>
              <a:ext uri="{FF2B5EF4-FFF2-40B4-BE49-F238E27FC236}">
                <a16:creationId xmlns:a16="http://schemas.microsoft.com/office/drawing/2014/main" id="{9C911D34-89CD-7C8C-A33B-0F283F24B93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013" y="0"/>
            <a:ext cx="97043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28371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aya_League_Answers_-_Final_Round2-63">
            <a:extLst>
              <a:ext uri="{FF2B5EF4-FFF2-40B4-BE49-F238E27FC236}">
                <a16:creationId xmlns:a16="http://schemas.microsoft.com/office/drawing/2014/main" id="{266CFD13-B92D-27A4-78EF-3766E903FD2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013" y="0"/>
            <a:ext cx="9704387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58C504B-34A2-D430-29F1-CC9E68CF1DF4}"/>
              </a:ext>
            </a:extLst>
          </p:cNvPr>
          <p:cNvSpPr/>
          <p:nvPr/>
        </p:nvSpPr>
        <p:spPr>
          <a:xfrm>
            <a:off x="1358283" y="6445188"/>
            <a:ext cx="9428086" cy="34622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817C0C7-CB9A-5EB0-51B4-0E3EF91ED705}"/>
              </a:ext>
            </a:extLst>
          </p:cNvPr>
          <p:cNvSpPr/>
          <p:nvPr/>
        </p:nvSpPr>
        <p:spPr>
          <a:xfrm>
            <a:off x="1358283" y="6374169"/>
            <a:ext cx="9475434" cy="5015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409606063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aya_League_Answers_-_Final_Round2-64">
            <a:extLst>
              <a:ext uri="{FF2B5EF4-FFF2-40B4-BE49-F238E27FC236}">
                <a16:creationId xmlns:a16="http://schemas.microsoft.com/office/drawing/2014/main" id="{551DADAA-FBD4-1B26-17EF-243652D1AAC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013" y="0"/>
            <a:ext cx="9704387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DDC90D8-53DA-7395-E3F2-95C2DAC657B9}"/>
              </a:ext>
            </a:extLst>
          </p:cNvPr>
          <p:cNvSpPr/>
          <p:nvPr/>
        </p:nvSpPr>
        <p:spPr>
          <a:xfrm>
            <a:off x="1358283" y="6445188"/>
            <a:ext cx="9428086" cy="34622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3EABCB-8F4A-6381-7FAB-23FD009E7479}"/>
              </a:ext>
            </a:extLst>
          </p:cNvPr>
          <p:cNvSpPr/>
          <p:nvPr/>
        </p:nvSpPr>
        <p:spPr>
          <a:xfrm>
            <a:off x="1358283" y="6378605"/>
            <a:ext cx="9475434" cy="4793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18489082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aya_League_Answers_-_Final_Round2-07">
            <a:extLst>
              <a:ext uri="{FF2B5EF4-FFF2-40B4-BE49-F238E27FC236}">
                <a16:creationId xmlns:a16="http://schemas.microsoft.com/office/drawing/2014/main" id="{5566C6B8-85A7-934F-97D9-5E0AA5A7096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013" y="0"/>
            <a:ext cx="97043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48653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aya_League_Answers_-_Final_Round2-65">
            <a:extLst>
              <a:ext uri="{FF2B5EF4-FFF2-40B4-BE49-F238E27FC236}">
                <a16:creationId xmlns:a16="http://schemas.microsoft.com/office/drawing/2014/main" id="{E951FB55-882A-11B6-E8A5-D1D18E6049A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013" y="0"/>
            <a:ext cx="97043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51682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aya_League_Answers_-_Final_Round2-66">
            <a:extLst>
              <a:ext uri="{FF2B5EF4-FFF2-40B4-BE49-F238E27FC236}">
                <a16:creationId xmlns:a16="http://schemas.microsoft.com/office/drawing/2014/main" id="{2430CADA-7046-8ABB-BE50-FA93BD4FD79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013" y="0"/>
            <a:ext cx="97043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08629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aya_League_Answers_-_Final_Round2-67">
            <a:extLst>
              <a:ext uri="{FF2B5EF4-FFF2-40B4-BE49-F238E27FC236}">
                <a16:creationId xmlns:a16="http://schemas.microsoft.com/office/drawing/2014/main" id="{8E963E38-F65A-AF30-BD9F-3FAF75D2EF7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013" y="0"/>
            <a:ext cx="97043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82951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aya_League_Answers_-_Final_Round2-68">
            <a:extLst>
              <a:ext uri="{FF2B5EF4-FFF2-40B4-BE49-F238E27FC236}">
                <a16:creationId xmlns:a16="http://schemas.microsoft.com/office/drawing/2014/main" id="{ED6B63D1-6F8C-9676-A926-B7437DBA72C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013" y="0"/>
            <a:ext cx="9704387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5CA31E1-5C6F-A89F-5123-D5433C062F56}"/>
              </a:ext>
            </a:extLst>
          </p:cNvPr>
          <p:cNvSpPr/>
          <p:nvPr/>
        </p:nvSpPr>
        <p:spPr>
          <a:xfrm>
            <a:off x="1358283" y="6445188"/>
            <a:ext cx="9428086" cy="34622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DA9ACE5-69C6-B24B-3B33-9FF5A0F70C63}"/>
              </a:ext>
            </a:extLst>
          </p:cNvPr>
          <p:cNvSpPr/>
          <p:nvPr/>
        </p:nvSpPr>
        <p:spPr>
          <a:xfrm>
            <a:off x="1358283" y="6378605"/>
            <a:ext cx="9475434" cy="4793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310904972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aya_League_Answers_-_Final_Round2-69">
            <a:extLst>
              <a:ext uri="{FF2B5EF4-FFF2-40B4-BE49-F238E27FC236}">
                <a16:creationId xmlns:a16="http://schemas.microsoft.com/office/drawing/2014/main" id="{D9903AEF-8AC3-CE7D-E5E4-2491F6D4672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013" y="0"/>
            <a:ext cx="9704387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B4D46E3-CB1F-D2C0-4B6B-81E60829F575}"/>
              </a:ext>
            </a:extLst>
          </p:cNvPr>
          <p:cNvSpPr/>
          <p:nvPr/>
        </p:nvSpPr>
        <p:spPr>
          <a:xfrm>
            <a:off x="1358283" y="6445188"/>
            <a:ext cx="9428086" cy="34622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594456A-BD78-DB23-287B-16DD218333B9}"/>
              </a:ext>
            </a:extLst>
          </p:cNvPr>
          <p:cNvSpPr/>
          <p:nvPr/>
        </p:nvSpPr>
        <p:spPr>
          <a:xfrm>
            <a:off x="1358283" y="6378605"/>
            <a:ext cx="9475434" cy="4793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274417445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aya_League_Answers_-_Final_Round2-70">
            <a:extLst>
              <a:ext uri="{FF2B5EF4-FFF2-40B4-BE49-F238E27FC236}">
                <a16:creationId xmlns:a16="http://schemas.microsoft.com/office/drawing/2014/main" id="{B655A58A-1064-0E25-E42B-67553C4DB6A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013" y="0"/>
            <a:ext cx="9704387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BF9A542-917D-0033-F8B9-F71E7A6CA744}"/>
              </a:ext>
            </a:extLst>
          </p:cNvPr>
          <p:cNvSpPr/>
          <p:nvPr/>
        </p:nvSpPr>
        <p:spPr>
          <a:xfrm>
            <a:off x="1358283" y="6445188"/>
            <a:ext cx="9428086" cy="34622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D7DA2D4-EFA7-C979-E2F1-CCE1CEAAB910}"/>
              </a:ext>
            </a:extLst>
          </p:cNvPr>
          <p:cNvSpPr/>
          <p:nvPr/>
        </p:nvSpPr>
        <p:spPr>
          <a:xfrm>
            <a:off x="1358283" y="6378605"/>
            <a:ext cx="9475434" cy="4793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18884422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aya_League_Answers_-_Final_Round2-08">
            <a:extLst>
              <a:ext uri="{FF2B5EF4-FFF2-40B4-BE49-F238E27FC236}">
                <a16:creationId xmlns:a16="http://schemas.microsoft.com/office/drawing/2014/main" id="{90B04535-099D-E096-9234-52E69578508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013" y="0"/>
            <a:ext cx="97043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2756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aya_League_Answers_-_Final_Round2-09">
            <a:extLst>
              <a:ext uri="{FF2B5EF4-FFF2-40B4-BE49-F238E27FC236}">
                <a16:creationId xmlns:a16="http://schemas.microsoft.com/office/drawing/2014/main" id="{B63B2185-9D54-A0C3-CD6A-840A8B45C48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013" y="0"/>
            <a:ext cx="97043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2908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aya_League_Answers_-_Final_Round2-10">
            <a:extLst>
              <a:ext uri="{FF2B5EF4-FFF2-40B4-BE49-F238E27FC236}">
                <a16:creationId xmlns:a16="http://schemas.microsoft.com/office/drawing/2014/main" id="{D352F8CD-06DD-C83D-4087-D9E9AD4094C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013" y="0"/>
            <a:ext cx="97043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4608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57</TotalTime>
  <Words>1</Words>
  <Application>Microsoft Office PowerPoint</Application>
  <PresentationFormat>Widescreen</PresentationFormat>
  <Paragraphs>1</Paragraphs>
  <Slides>65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70" baseType="lpstr">
      <vt:lpstr>Arial</vt:lpstr>
      <vt:lpstr>Calibri</vt:lpstr>
      <vt:lpstr>Calibri Light</vt:lpstr>
      <vt:lpstr>SansSerif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anahid</dc:creator>
  <cp:lastModifiedBy>anahid</cp:lastModifiedBy>
  <cp:revision>18</cp:revision>
  <dcterms:created xsi:type="dcterms:W3CDTF">2022-08-12T15:28:47Z</dcterms:created>
  <dcterms:modified xsi:type="dcterms:W3CDTF">2022-08-12T17:51:21Z</dcterms:modified>
</cp:coreProperties>
</file>